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5" r:id="rId6"/>
    <p:sldId id="266" r:id="rId7"/>
    <p:sldId id="275" r:id="rId8"/>
    <p:sldId id="268" r:id="rId9"/>
    <p:sldId id="269" r:id="rId10"/>
    <p:sldId id="276" r:id="rId11"/>
    <p:sldId id="277" r:id="rId12"/>
    <p:sldId id="278" r:id="rId13"/>
    <p:sldId id="271" r:id="rId14"/>
    <p:sldId id="279" r:id="rId15"/>
    <p:sldId id="274" r:id="rId16"/>
    <p:sldId id="272" r:id="rId17"/>
    <p:sldId id="27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545E1C-9BA8-4523-9D14-CCCFD091A804}">
          <p14:sldIdLst>
            <p14:sldId id="256"/>
            <p14:sldId id="257"/>
            <p14:sldId id="258"/>
            <p14:sldId id="259"/>
            <p14:sldId id="265"/>
            <p14:sldId id="266"/>
            <p14:sldId id="275"/>
            <p14:sldId id="268"/>
            <p14:sldId id="269"/>
            <p14:sldId id="276"/>
            <p14:sldId id="277"/>
            <p14:sldId id="278"/>
            <p14:sldId id="271"/>
            <p14:sldId id="279"/>
            <p14:sldId id="274"/>
            <p14:sldId id="272"/>
            <p14:sldId id="273"/>
            <p14:sldId id="264"/>
          </p14:sldIdLst>
        </p14:section>
        <p14:section name="Untitled Section" id="{B712BFAB-65A1-410D-9FB9-0BF42F6CBBE2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A0B4B-E9CA-411F-B7CB-769DADA9A845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F6B94-FD9A-4121-924A-74AEF92999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180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F3F8-B690-43F6-8924-5AF600581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500" y="1240109"/>
            <a:ext cx="10295767" cy="3329581"/>
          </a:xfr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bliqueTopLef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/>
            <a:r>
              <a:rPr lang="en-IN" sz="5400" b="1" i="1" dirty="0">
                <a:solidFill>
                  <a:schemeClr val="tx1">
                    <a:lumMod val="95000"/>
                  </a:schemeClr>
                </a:solidFill>
              </a:rPr>
              <a:t>Covid-19 Vaccine Application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CB732-FBFF-40B9-AE7C-AD872863E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30" y="4830646"/>
            <a:ext cx="11319029" cy="1898628"/>
          </a:xfrm>
        </p:spPr>
        <p:txBody>
          <a:bodyPr>
            <a:normAutofit fontScale="92500" lnSpcReduction="20000"/>
          </a:bodyPr>
          <a:lstStyle/>
          <a:p>
            <a:r>
              <a:rPr lang="en-IN" sz="2800" b="1" i="1" u="sng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r>
              <a:rPr lang="en-IN" sz="28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Ramya chittimalla</a:t>
            </a:r>
          </a:p>
          <a:p>
            <a:r>
              <a:rPr lang="en-IN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EBEON0621384489</a:t>
            </a:r>
            <a:endParaRPr lang="en-IN" sz="2800" cap="none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cap="none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2021-5724</a:t>
            </a:r>
            <a:endParaRPr lang="en-IN" sz="28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87565-8025-45E3-80BD-E879BD174D35}"/>
              </a:ext>
            </a:extLst>
          </p:cNvPr>
          <p:cNvSpPr txBox="1"/>
          <p:nvPr/>
        </p:nvSpPr>
        <p:spPr>
          <a:xfrm>
            <a:off x="2249697" y="1071419"/>
            <a:ext cx="10340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  <a:latin typeface="Arial Black" panose="020B0A04020102020204" pitchFamily="34" charset="0"/>
              </a:rPr>
              <a:t>Back-End  Project ON Vaccine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C0D07-CD3C-49B6-806F-66E5D370F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720" y="4745304"/>
            <a:ext cx="2275052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83212-BDF3-424B-98F2-509F2905B393}"/>
              </a:ext>
            </a:extLst>
          </p:cNvPr>
          <p:cNvSpPr txBox="1"/>
          <p:nvPr/>
        </p:nvSpPr>
        <p:spPr>
          <a:xfrm>
            <a:off x="408373" y="248575"/>
            <a:ext cx="1097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1">
                    <a:lumMod val="95000"/>
                  </a:schemeClr>
                </a:solidFill>
                <a:latin typeface="Century Schoolbook" panose="02040604050505020304" pitchFamily="18" charset="0"/>
              </a:rPr>
              <a:t>Capgemini</a:t>
            </a:r>
            <a:r>
              <a:rPr lang="en-IN" sz="3200" dirty="0">
                <a:solidFill>
                  <a:schemeClr val="tx1">
                    <a:lumMod val="9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IN" sz="32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certified JAVA –Full Stack Developer course</a:t>
            </a:r>
          </a:p>
        </p:txBody>
      </p:sp>
    </p:spTree>
    <p:extLst>
      <p:ext uri="{BB962C8B-B14F-4D97-AF65-F5344CB8AC3E}">
        <p14:creationId xmlns:p14="http://schemas.microsoft.com/office/powerpoint/2010/main" val="269889348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FA7AD-59E3-4173-92CF-759A516A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415" y="470246"/>
            <a:ext cx="10040643" cy="5917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DB669-C38A-4110-9E43-E137EE0E6617}"/>
              </a:ext>
            </a:extLst>
          </p:cNvPr>
          <p:cNvSpPr txBox="1"/>
          <p:nvPr/>
        </p:nvSpPr>
        <p:spPr>
          <a:xfrm>
            <a:off x="6365290" y="1606859"/>
            <a:ext cx="4119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Here  option 2 showing stock of vaccines available in database.</a:t>
            </a:r>
          </a:p>
        </p:txBody>
      </p:sp>
    </p:spTree>
    <p:extLst>
      <p:ext uri="{BB962C8B-B14F-4D97-AF65-F5344CB8AC3E}">
        <p14:creationId xmlns:p14="http://schemas.microsoft.com/office/powerpoint/2010/main" val="18520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102A1-1574-4CF2-8200-E1D7C33C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2" y="97655"/>
            <a:ext cx="11316069" cy="63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7064584-BE9A-400B-A059-28BC6674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34" y="320974"/>
            <a:ext cx="11050757" cy="62160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E346E4-1B28-4749-A58D-68AAD8BDBDA0}"/>
              </a:ext>
            </a:extLst>
          </p:cNvPr>
          <p:cNvSpPr txBox="1"/>
          <p:nvPr/>
        </p:nvSpPr>
        <p:spPr>
          <a:xfrm>
            <a:off x="7466120" y="1953088"/>
            <a:ext cx="447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Booking candidates List:</a:t>
            </a:r>
          </a:p>
        </p:txBody>
      </p:sp>
    </p:spTree>
    <p:extLst>
      <p:ext uri="{BB962C8B-B14F-4D97-AF65-F5344CB8AC3E}">
        <p14:creationId xmlns:p14="http://schemas.microsoft.com/office/powerpoint/2010/main" val="394840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E76A87-84F7-44C0-9C39-F064DFBA3EE2}"/>
              </a:ext>
            </a:extLst>
          </p:cNvPr>
          <p:cNvSpPr txBox="1"/>
          <p:nvPr/>
        </p:nvSpPr>
        <p:spPr>
          <a:xfrm>
            <a:off x="745724" y="62144"/>
            <a:ext cx="6489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User Operations: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BE8AD-2F0E-479D-88FD-28C48EBA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5" y="769581"/>
            <a:ext cx="10176769" cy="5724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65690-6184-4F0D-A415-CAC7A6AC1766}"/>
              </a:ext>
            </a:extLst>
          </p:cNvPr>
          <p:cNvSpPr txBox="1"/>
          <p:nvPr/>
        </p:nvSpPr>
        <p:spPr>
          <a:xfrm>
            <a:off x="4740676" y="2716567"/>
            <a:ext cx="711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It Showing Registration process of a User</a:t>
            </a:r>
          </a:p>
        </p:txBody>
      </p:sp>
    </p:spTree>
    <p:extLst>
      <p:ext uri="{BB962C8B-B14F-4D97-AF65-F5344CB8AC3E}">
        <p14:creationId xmlns:p14="http://schemas.microsoft.com/office/powerpoint/2010/main" val="238430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8E93C-9FCA-4DAF-87A3-8A2BE633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4" y="85170"/>
            <a:ext cx="11668217" cy="6563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0810D6-AEAB-4D53-A44F-7F799DF9040A}"/>
              </a:ext>
            </a:extLst>
          </p:cNvPr>
          <p:cNvSpPr txBox="1"/>
          <p:nvPr/>
        </p:nvSpPr>
        <p:spPr>
          <a:xfrm>
            <a:off x="6338658" y="1162975"/>
            <a:ext cx="430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Here User Booking Vaccine slot </a:t>
            </a:r>
          </a:p>
        </p:txBody>
      </p:sp>
    </p:spTree>
    <p:extLst>
      <p:ext uri="{BB962C8B-B14F-4D97-AF65-F5344CB8AC3E}">
        <p14:creationId xmlns:p14="http://schemas.microsoft.com/office/powerpoint/2010/main" val="317985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47B2C0-12E4-4B82-AE9B-97AB315C3164}"/>
              </a:ext>
            </a:extLst>
          </p:cNvPr>
          <p:cNvSpPr txBox="1"/>
          <p:nvPr/>
        </p:nvSpPr>
        <p:spPr>
          <a:xfrm>
            <a:off x="1677880" y="150920"/>
            <a:ext cx="600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Database setup page: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ADF79-9BEF-4F0B-923C-89718B7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9" y="793441"/>
            <a:ext cx="10252723" cy="57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C8C6-90BB-48DA-B4F2-5B6B86C1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56" y="1198443"/>
            <a:ext cx="9404723" cy="140053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FUTURE –SCOPE:</a:t>
            </a:r>
            <a:b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454EC-7D67-40D2-8FD8-7363FF0C8E1F}"/>
              </a:ext>
            </a:extLst>
          </p:cNvPr>
          <p:cNvSpPr txBox="1"/>
          <p:nvPr/>
        </p:nvSpPr>
        <p:spPr>
          <a:xfrm>
            <a:off x="1376040" y="2103168"/>
            <a:ext cx="107064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Now I have only developed Only 1</a:t>
            </a:r>
            <a:r>
              <a:rPr lang="en-IN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 slot Vaccination booking process only.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 future we will come with 2</a:t>
            </a:r>
            <a:r>
              <a:rPr lang="en-IN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 dose Booking  with certificate Generation.</a:t>
            </a:r>
          </a:p>
          <a:p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2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4B3-C0FA-489E-882F-422910C2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76" y="1056400"/>
            <a:ext cx="9404723" cy="140053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CONCLUSION: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515FD-2DAC-481B-87A5-2D664EB7A3CC}"/>
              </a:ext>
            </a:extLst>
          </p:cNvPr>
          <p:cNvSpPr txBox="1"/>
          <p:nvPr/>
        </p:nvSpPr>
        <p:spPr>
          <a:xfrm>
            <a:off x="1127464" y="2505670"/>
            <a:ext cx="94902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algn="just"/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The Covid portal Helps users to Registration and Book vaccination slots. Admin have control authority.</a:t>
            </a:r>
          </a:p>
        </p:txBody>
      </p:sp>
    </p:spTree>
    <p:extLst>
      <p:ext uri="{BB962C8B-B14F-4D97-AF65-F5344CB8AC3E}">
        <p14:creationId xmlns:p14="http://schemas.microsoft.com/office/powerpoint/2010/main" val="99444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AF89-38D3-42FE-97D3-07845D53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095" y="2635086"/>
            <a:ext cx="9404723" cy="1400530"/>
          </a:xfrm>
        </p:spPr>
        <p:txBody>
          <a:bodyPr anchor="ctr"/>
          <a:lstStyle/>
          <a:p>
            <a:pPr algn="ctr"/>
            <a:r>
              <a:rPr lang="en-IN" sz="8000" dirty="0">
                <a:solidFill>
                  <a:srgbClr val="FFFF00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203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4D8-67E1-486C-A5E7-4F355736A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03" y="746464"/>
            <a:ext cx="8825659" cy="19812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7E6F2-CF18-404A-9674-97B1E3F1F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3732" y="1961964"/>
            <a:ext cx="8406296" cy="4483223"/>
          </a:xfrm>
        </p:spPr>
        <p:txBody>
          <a:bodyPr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Objectives.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System Requirements.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Description.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Screenshots.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600" dirty="0"/>
              <a:t>Feature scope and conclusion.</a:t>
            </a:r>
          </a:p>
        </p:txBody>
      </p:sp>
    </p:spTree>
    <p:extLst>
      <p:ext uri="{BB962C8B-B14F-4D97-AF65-F5344CB8AC3E}">
        <p14:creationId xmlns:p14="http://schemas.microsoft.com/office/powerpoint/2010/main" val="334632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20AA-9C05-4391-95A7-51572C26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992" y="1030549"/>
            <a:ext cx="8825659" cy="19812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37112-97C6-4911-A485-72D7739D6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2358" y="2281561"/>
            <a:ext cx="9146111" cy="4847207"/>
          </a:xfrm>
        </p:spPr>
        <p:txBody>
          <a:bodyPr anchor="t"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main objective of this project to Design Covid-19 Vaccination Portal using Java and JDBC technology.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This Project has categorised into  Two  different types of Modules.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Admin ,User Modules.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user has to Register before they has to Book Vaccine slot.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This Projects is only for Back-end Development.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32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2FC0-6623-4EF0-B882-132AA77F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78" y="100778"/>
            <a:ext cx="8825657" cy="1915647"/>
          </a:xfrm>
        </p:spPr>
        <p:txBody>
          <a:bodyPr anchor="ctr"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C5F-E540-4C52-87B4-3165A593F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2054" y="1856626"/>
            <a:ext cx="8959682" cy="4260088"/>
          </a:xfrm>
        </p:spPr>
        <p:txBody>
          <a:bodyPr>
            <a:normAutofit fontScale="85000" lnSpcReduction="20000"/>
          </a:bodyPr>
          <a:lstStyle/>
          <a:p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Software used: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used: Windows 7,8,10  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used: eclipse editor ,MySQL.</a:t>
            </a:r>
          </a:p>
          <a:p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Hardware used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cap="none" dirty="0">
                <a:solidFill>
                  <a:srgbClr val="FFFF00"/>
                </a:solidFill>
              </a:rPr>
              <a:t>Laptop or desktop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cap="none" dirty="0">
                <a:solidFill>
                  <a:srgbClr val="FFFF00"/>
                </a:solidFill>
              </a:rPr>
              <a:t>Minimum 4gb ram</a:t>
            </a:r>
          </a:p>
          <a:p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cap="none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Language Used:</a:t>
            </a: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1.Java.</a:t>
            </a: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2.JDBC.</a:t>
            </a:r>
          </a:p>
          <a:p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3.SQL.</a:t>
            </a:r>
          </a:p>
          <a:p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7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21AEC-0547-4735-8C14-E06C53DD49B7}"/>
              </a:ext>
            </a:extLst>
          </p:cNvPr>
          <p:cNvSpPr txBox="1">
            <a:spLocks/>
          </p:cNvSpPr>
          <p:nvPr/>
        </p:nvSpPr>
        <p:spPr>
          <a:xfrm>
            <a:off x="967666" y="1464773"/>
            <a:ext cx="9393886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rgbClr val="FFC000"/>
                </a:solidFill>
                <a:latin typeface="Bodoni MT Black" panose="02070A03080606020203" pitchFamily="18" charset="0"/>
              </a:rPr>
              <a:t>Covid19 Vaccine portal: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3A020-F807-4115-A16E-BEF558605FC0}"/>
              </a:ext>
            </a:extLst>
          </p:cNvPr>
          <p:cNvSpPr txBox="1">
            <a:spLocks/>
          </p:cNvSpPr>
          <p:nvPr/>
        </p:nvSpPr>
        <p:spPr>
          <a:xfrm>
            <a:off x="614490" y="2474684"/>
            <a:ext cx="9992368" cy="3589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Vaccine portal is used to Book Vaccination Slots, we have Co-win app in our real time scenario.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Based real time scenario. I have designed these project using Java, JDBC technology.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Based on User given data it Stores details of Users in a  Database .It responses end gives Vaccine Application number and 1</a:t>
            </a:r>
            <a:r>
              <a:rPr lang="en-US" baseline="30000" dirty="0"/>
              <a:t>st</a:t>
            </a:r>
            <a:r>
              <a:rPr lang="en-US" dirty="0"/>
              <a:t> Slot vaccine slot Date and 2</a:t>
            </a:r>
            <a:r>
              <a:rPr lang="en-US" baseline="30000" dirty="0"/>
              <a:t>nd</a:t>
            </a:r>
            <a:r>
              <a:rPr lang="en-US" dirty="0"/>
              <a:t> Slot vaccine slot.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9B2A5-2FD4-4DA8-B062-9F2690735BEB}"/>
              </a:ext>
            </a:extLst>
          </p:cNvPr>
          <p:cNvSpPr txBox="1"/>
          <p:nvPr/>
        </p:nvSpPr>
        <p:spPr>
          <a:xfrm>
            <a:off x="790113" y="727968"/>
            <a:ext cx="709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</a:p>
        </p:txBody>
      </p:sp>
    </p:spTree>
    <p:extLst>
      <p:ext uri="{BB962C8B-B14F-4D97-AF65-F5344CB8AC3E}">
        <p14:creationId xmlns:p14="http://schemas.microsoft.com/office/powerpoint/2010/main" val="148280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2D8921-2A25-4240-8737-4F5ECA64C19F}"/>
              </a:ext>
            </a:extLst>
          </p:cNvPr>
          <p:cNvSpPr txBox="1"/>
          <p:nvPr/>
        </p:nvSpPr>
        <p:spPr>
          <a:xfrm>
            <a:off x="452761" y="168676"/>
            <a:ext cx="10431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Admin Section :							 USER Section: 			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E5A07-8277-4315-956F-47D6B24C32E9}"/>
              </a:ext>
            </a:extLst>
          </p:cNvPr>
          <p:cNvSpPr txBox="1"/>
          <p:nvPr/>
        </p:nvSpPr>
        <p:spPr>
          <a:xfrm>
            <a:off x="506027" y="1074197"/>
            <a:ext cx="10200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is responsible for:						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F99A7-356C-4D8C-BFB7-D83CE6EDDE6F}"/>
              </a:ext>
            </a:extLst>
          </p:cNvPr>
          <p:cNvSpPr txBox="1"/>
          <p:nvPr/>
        </p:nvSpPr>
        <p:spPr>
          <a:xfrm>
            <a:off x="763479" y="2050742"/>
            <a:ext cx="100406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Insert Vaccines.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Show stock of Vaccines.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Update Vaccines.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Shows Registered Applicants.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Vaccine slot Booked candidates.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BAAD2-B6B7-4518-B470-4066853247F4}"/>
              </a:ext>
            </a:extLst>
          </p:cNvPr>
          <p:cNvSpPr txBox="1"/>
          <p:nvPr/>
        </p:nvSpPr>
        <p:spPr>
          <a:xfrm>
            <a:off x="7048869" y="1305015"/>
            <a:ext cx="39594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 is Responsible for 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1.Registration </a:t>
            </a:r>
          </a:p>
          <a:p>
            <a:endParaRPr lang="en-IN" dirty="0"/>
          </a:p>
          <a:p>
            <a:r>
              <a:rPr lang="en-IN" dirty="0"/>
              <a:t>2.Login / Booking to Vaccine slot.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444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65D3-17C0-47C2-B687-6C5A6FD8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29" y="391358"/>
            <a:ext cx="8825659" cy="1981200"/>
          </a:xfrm>
        </p:spPr>
        <p:txBody>
          <a:bodyPr/>
          <a:lstStyle/>
          <a:p>
            <a:r>
              <a:rPr lang="en-IN" sz="3600" dirty="0"/>
              <a:t>Java Classes used: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06A30-6A47-4A22-AA5A-4F3D1F8F75D0}"/>
              </a:ext>
            </a:extLst>
          </p:cNvPr>
          <p:cNvSpPr txBox="1"/>
          <p:nvPr/>
        </p:nvSpPr>
        <p:spPr>
          <a:xfrm>
            <a:off x="958789" y="1784412"/>
            <a:ext cx="53621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	Admin.java</a:t>
            </a:r>
          </a:p>
          <a:p>
            <a:endParaRPr lang="en-IN" dirty="0"/>
          </a:p>
          <a:p>
            <a:r>
              <a:rPr lang="en-IN" dirty="0"/>
              <a:t>2. 	User.java</a:t>
            </a:r>
          </a:p>
          <a:p>
            <a:endParaRPr lang="en-IN" dirty="0"/>
          </a:p>
          <a:p>
            <a:r>
              <a:rPr lang="en-IN" dirty="0"/>
              <a:t>3.	V_Booking.java</a:t>
            </a:r>
          </a:p>
          <a:p>
            <a:endParaRPr lang="en-IN" dirty="0"/>
          </a:p>
          <a:p>
            <a:r>
              <a:rPr lang="en-IN" dirty="0"/>
              <a:t>4.	Date_Slot java</a:t>
            </a:r>
          </a:p>
          <a:p>
            <a:endParaRPr lang="en-IN" dirty="0"/>
          </a:p>
          <a:p>
            <a:r>
              <a:rPr lang="en-IN" dirty="0"/>
              <a:t>5.	ApplicationNum.java</a:t>
            </a:r>
          </a:p>
          <a:p>
            <a:endParaRPr lang="en-IN" dirty="0"/>
          </a:p>
          <a:p>
            <a:pPr marL="342900" indent="-342900">
              <a:buAutoNum type="arabicPeriod" startAt="6"/>
            </a:pPr>
            <a:r>
              <a:rPr lang="en-IN" dirty="0"/>
              <a:t>CoonctionDb.java</a:t>
            </a:r>
          </a:p>
          <a:p>
            <a:pPr marL="342900" indent="-342900">
              <a:buAutoNum type="arabicPeriod" startAt="6"/>
            </a:pPr>
            <a:endParaRPr lang="en-IN" dirty="0"/>
          </a:p>
          <a:p>
            <a:pPr marL="342900" indent="-342900">
              <a:buAutoNum type="arabicPeriod" startAt="6"/>
            </a:pPr>
            <a:r>
              <a:rPr lang="en-IN" dirty="0"/>
              <a:t>LandingPortal.java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34F12-F07F-4131-9979-80AB3D83A8D3}"/>
              </a:ext>
            </a:extLst>
          </p:cNvPr>
          <p:cNvSpPr txBox="1"/>
          <p:nvPr/>
        </p:nvSpPr>
        <p:spPr>
          <a:xfrm>
            <a:off x="6436310" y="506027"/>
            <a:ext cx="414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Database's Used: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6BF04-E6B3-4979-8FCC-0DB2F4FC85C1}"/>
              </a:ext>
            </a:extLst>
          </p:cNvPr>
          <p:cNvSpPr txBox="1"/>
          <p:nvPr/>
        </p:nvSpPr>
        <p:spPr>
          <a:xfrm>
            <a:off x="6738151" y="1828800"/>
            <a:ext cx="4358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administration.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users.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r>
              <a:rPr lang="en-IN" dirty="0"/>
              <a:t>3.	Booking.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882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4538BE-156F-4763-A70F-6DEC1022D5BD}"/>
              </a:ext>
            </a:extLst>
          </p:cNvPr>
          <p:cNvSpPr txBox="1"/>
          <p:nvPr/>
        </p:nvSpPr>
        <p:spPr>
          <a:xfrm>
            <a:off x="903565" y="124288"/>
            <a:ext cx="1045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Landing PAGE: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FA1886-55BD-4D3B-9C75-64E3F0E1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04" y="1173517"/>
            <a:ext cx="9277164" cy="52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3DF1DA-5CA4-4AE2-B390-E27601DE1546}"/>
              </a:ext>
            </a:extLst>
          </p:cNvPr>
          <p:cNvSpPr txBox="1"/>
          <p:nvPr/>
        </p:nvSpPr>
        <p:spPr>
          <a:xfrm>
            <a:off x="1322773" y="106532"/>
            <a:ext cx="567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Admin operations: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1EC3F-A80B-46EF-B71B-75F80526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06" y="834499"/>
            <a:ext cx="11710387" cy="54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4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430</Words>
  <Application>Microsoft Office PowerPoint</Application>
  <PresentationFormat>Widescreen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Algerian</vt:lpstr>
      <vt:lpstr>Arial</vt:lpstr>
      <vt:lpstr>Arial Black</vt:lpstr>
      <vt:lpstr>Arial Rounded MT Bold</vt:lpstr>
      <vt:lpstr>Bodoni MT Black</vt:lpstr>
      <vt:lpstr>Calibri</vt:lpstr>
      <vt:lpstr>Century Gothic</vt:lpstr>
      <vt:lpstr>Century Schoolbook</vt:lpstr>
      <vt:lpstr>Times New Roman</vt:lpstr>
      <vt:lpstr>Wingdings</vt:lpstr>
      <vt:lpstr>Wingdings 3</vt:lpstr>
      <vt:lpstr>Ion</vt:lpstr>
      <vt:lpstr>Covid-19 Vaccine Application Project</vt:lpstr>
      <vt:lpstr>OUTLINES:</vt:lpstr>
      <vt:lpstr>OBJECTIVES:</vt:lpstr>
      <vt:lpstr>SYSTEM REQUIREMENTS:</vt:lpstr>
      <vt:lpstr>PowerPoint Presentation</vt:lpstr>
      <vt:lpstr>PowerPoint Presentation</vt:lpstr>
      <vt:lpstr>Java Classes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–SCOPE: </vt:lpstr>
      <vt:lpstr>CONCLUSION: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E-BOOK</dc:title>
  <dc:creator>Ramya</dc:creator>
  <cp:lastModifiedBy>Ramya</cp:lastModifiedBy>
  <cp:revision>48</cp:revision>
  <dcterms:created xsi:type="dcterms:W3CDTF">2021-08-06T07:06:31Z</dcterms:created>
  <dcterms:modified xsi:type="dcterms:W3CDTF">2021-10-05T05:02:55Z</dcterms:modified>
</cp:coreProperties>
</file>